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images 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58248928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ages 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ages 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ndex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ndex  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ages 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0"/>
            <a:ext cx="8892480" cy="659735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9945448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835901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</TotalTime>
  <Words>0</Words>
  <Application>Microsoft Office PowerPoint</Application>
  <PresentationFormat>Экран (4:3)</PresentationFormat>
  <Paragraphs>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Овчарова НН</cp:lastModifiedBy>
  <cp:revision>9</cp:revision>
  <dcterms:created xsi:type="dcterms:W3CDTF">2014-11-26T04:27:17Z</dcterms:created>
  <dcterms:modified xsi:type="dcterms:W3CDTF">2014-11-28T09:31:05Z</dcterms:modified>
</cp:coreProperties>
</file>